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2" r:id="rId5"/>
    <p:sldId id="263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48942-913D-4218-921D-0A3644705F17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3B9C-853C-4D05-8C12-35D0807B0B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60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48942-913D-4218-921D-0A3644705F17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3B9C-853C-4D05-8C12-35D0807B0B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355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48942-913D-4218-921D-0A3644705F17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3B9C-853C-4D05-8C12-35D0807B0B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483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48942-913D-4218-921D-0A3644705F17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3B9C-853C-4D05-8C12-35D0807B0B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681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48942-913D-4218-921D-0A3644705F17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3B9C-853C-4D05-8C12-35D0807B0B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174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48942-913D-4218-921D-0A3644705F17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3B9C-853C-4D05-8C12-35D0807B0B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697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48942-913D-4218-921D-0A3644705F17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3B9C-853C-4D05-8C12-35D0807B0B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832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48942-913D-4218-921D-0A3644705F17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3B9C-853C-4D05-8C12-35D0807B0B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760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48942-913D-4218-921D-0A3644705F17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3B9C-853C-4D05-8C12-35D0807B0B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214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48942-913D-4218-921D-0A3644705F17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3B9C-853C-4D05-8C12-35D0807B0B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52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48942-913D-4218-921D-0A3644705F17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3B9C-853C-4D05-8C12-35D0807B0B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05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D48942-913D-4218-921D-0A3644705F17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C3B9C-853C-4D05-8C12-35D0807B0B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096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итературная гостинн\Desktop\book-frame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75" y="-352425"/>
            <a:ext cx="10801350" cy="756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268760"/>
            <a:ext cx="7772400" cy="194664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ndalus" pitchFamily="18" charset="-78"/>
              </a:rPr>
              <a:t>Библиотечные акции </a:t>
            </a:r>
            <a:b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ndalus" pitchFamily="18" charset="-78"/>
              </a:rPr>
            </a:br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ndalus" pitchFamily="18" charset="-78"/>
              </a:rPr>
              <a:t>как способ привлечения молодёжи к чтению</a:t>
            </a:r>
            <a:endParaRPr lang="ru-RU" sz="5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Andalus" pitchFamily="18" charset="-7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861048"/>
            <a:ext cx="7664896" cy="263691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Методические рекомендации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Зав. ИМО                                                                                                                    Мезенцева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И.З.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32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Литературная гостинн\Desktop\book-frame-powerpoint-background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72" y="0"/>
            <a:ext cx="92255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1392557"/>
            <a:ext cx="8136904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Calibri"/>
              </a:rPr>
              <a:t>Акция</a:t>
            </a:r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Calibri"/>
              </a:rPr>
              <a:t> (лат. </a:t>
            </a:r>
            <a:r>
              <a:rPr lang="ru-RU" sz="5400" dirty="0" err="1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Calibri"/>
              </a:rPr>
              <a:t>actio</a:t>
            </a:r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Calibri"/>
              </a:rPr>
              <a:t>) – 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Calibri"/>
              </a:rPr>
              <a:t>действие, направленное                  на достижение какой-либо цели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94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Литературная гостинн\Desktop\book-frame-powerpoint-background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138"/>
            <a:ext cx="91262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Литературная гостинн\Desktop\bibliosumer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48680"/>
            <a:ext cx="4015062" cy="229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Литературная гостинн\Desktop\диктан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12976"/>
            <a:ext cx="4043263" cy="959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Литературная гостинн\Desktop\AN_2015_Logo_2-1024x99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645" y="1207619"/>
            <a:ext cx="1715303" cy="165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Литературная гостинн\Desktop\6645215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645" y="3861048"/>
            <a:ext cx="2285058" cy="16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Литературная гостинн\Desktop\логотип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768204"/>
            <a:ext cx="1896997" cy="111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0598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Литературная гостинн\Desktop\book-frame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64" y="0"/>
            <a:ext cx="92255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27784" y="476672"/>
            <a:ext cx="4052713" cy="10479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Виды акций</a:t>
            </a:r>
            <a:endParaRPr lang="ru-RU" sz="5400" dirty="0">
              <a:solidFill>
                <a:schemeClr val="accent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63094" y="1524651"/>
            <a:ext cx="6982092" cy="4402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1. Протестные акции</a:t>
            </a:r>
          </a:p>
          <a:p>
            <a:pPr lvl="0"/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2. Благотворительные акции</a:t>
            </a:r>
          </a:p>
          <a:p>
            <a:pPr lvl="0"/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3. В поддержку и продвижению    чтения</a:t>
            </a:r>
          </a:p>
          <a:p>
            <a:pPr lvl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ru-RU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Общего характера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Акции тематические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ü"/>
            </a:pPr>
            <a:r>
              <a:rPr lang="ru-RU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Акции для молодых родителей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ü"/>
            </a:pPr>
            <a:r>
              <a:rPr lang="ru-RU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Акции к юбилейным литературным датам</a:t>
            </a:r>
            <a:endParaRPr lang="ru-RU" sz="1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ü"/>
            </a:pPr>
            <a:r>
              <a:rPr lang="ru-RU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Акции по одной книге, по творчеству одного писател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я</a:t>
            </a:r>
            <a:endParaRPr lang="ru-RU" sz="1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Рекламные акции (о библиотеке и ее возможностях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206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Литературная гостинн\Desktop\book-frame-powerpoint-background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9792" y="620688"/>
            <a:ext cx="5143139" cy="556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Методика организации акции </a:t>
            </a:r>
            <a:endParaRPr lang="ru-RU" sz="2800" dirty="0">
              <a:solidFill>
                <a:schemeClr val="accent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5631" y="1340768"/>
            <a:ext cx="7848872" cy="4375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Шаг N 1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Определение информационного повода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Шаг N 2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Определение целевой аудитории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Шаг N 3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Ключевые моменты акции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Шаг N 4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Составление плана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Шаг N 5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Написание сценария (программы) акции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Шаг N 6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Проведение акции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Шаг N 7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Анализ акции</a:t>
            </a:r>
            <a:endParaRPr lang="ru-RU" sz="2400" dirty="0" smtClean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СОДЕРЖАНИЕ 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- </a:t>
            </a:r>
            <a:r>
              <a:rPr lang="ru-RU" sz="24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ЧТО?;  ФОРМА - КАК?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6368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Литературная гостинн\Desktop\book-frame-powerpoint-background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142" y="0"/>
            <a:ext cx="91851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764704"/>
            <a:ext cx="8280920" cy="1636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Акция </a:t>
            </a:r>
            <a:endParaRPr lang="ru-RU" sz="3600" b="1" dirty="0" smtClean="0">
              <a:solidFill>
                <a:srgbClr val="C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“</a:t>
            </a: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Подслушано в библиотеке”</a:t>
            </a:r>
            <a:endParaRPr lang="ru-RU" sz="4400" dirty="0">
              <a:solidFill>
                <a:srgbClr val="C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2989519"/>
            <a:ext cx="7488832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Цель:  активизация читательского интереса </a:t>
            </a:r>
            <a:endParaRPr lang="ru-RU" sz="2800" dirty="0" smtClean="0">
              <a:latin typeface="Times New Roman"/>
              <a:ea typeface="Calibri"/>
              <a:cs typeface="Times New Roman"/>
            </a:endParaRP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у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библиотечных специалистов </a:t>
            </a:r>
            <a:r>
              <a:rPr lang="ru-RU" sz="2800" dirty="0" err="1">
                <a:latin typeface="Times New Roman"/>
                <a:ea typeface="Calibri"/>
                <a:cs typeface="Times New Roman"/>
              </a:rPr>
              <a:t>Очёрского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района</a:t>
            </a:r>
            <a:endParaRPr lang="ru-RU" sz="28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4485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1028</TotalTime>
  <Words>140</Words>
  <Application>Microsoft Office PowerPoint</Application>
  <PresentationFormat>Экран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Библиотечные акции  как способ привлечения молодёжи к чтению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Библиотечные акции как способ привлечения молодёжи к чтению</dc:title>
  <dc:creator>Литературная гостинн</dc:creator>
  <cp:lastModifiedBy>LENA</cp:lastModifiedBy>
  <cp:revision>17</cp:revision>
  <dcterms:created xsi:type="dcterms:W3CDTF">2018-04-16T05:29:15Z</dcterms:created>
  <dcterms:modified xsi:type="dcterms:W3CDTF">2018-05-03T08:37:14Z</dcterms:modified>
</cp:coreProperties>
</file>